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국하현" initials="국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comments" Target="comments/comment1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0-15T21:11:31.865" idx="1">
    <p:pos x="8561" y="770"/>
    <p:text>내 소비 내역을 작성하고 나와 어울리는 금융 상품을 추천 받는다면?
=&gt; 가계부 + 카드 추천 == 슬기로운 소비 생활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주제</a:t>
            </a:r>
          </a:p>
        </p:txBody>
      </p:sp>
      <p:sp>
        <p:nvSpPr>
          <p:cNvPr id="16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위치</a:t>
            </a:r>
          </a:p>
        </p:txBody>
      </p:sp>
      <p:sp>
        <p:nvSpPr>
          <p:cNvPr id="17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pc="105" sz="3528"/>
            </a:lvl1pPr>
          </a:lstStyle>
          <a:p>
            <a:pPr/>
            <a:r>
              <a:t>저자 및 날짜</a:t>
            </a:r>
          </a:p>
        </p:txBody>
      </p:sp>
      <p:sp>
        <p:nvSpPr>
          <p:cNvPr id="18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9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3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pc="105" sz="3528">
                <a:solidFill>
                  <a:srgbClr val="8AACB9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32" name="본문 첫 번째 줄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사실 정보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pc="102" sz="343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7" name="본문 첫 번째 줄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2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주제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주제</a:t>
            </a:r>
          </a:p>
        </p:txBody>
      </p:sp>
      <p:sp>
        <p:nvSpPr>
          <p:cNvPr id="29" name="위치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0" name="저자 및 날짜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pc="105" sz="35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" name="본문 첫 번째 줄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8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01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omments" Target="../comments/comment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hooing.com/#main/inser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/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i="1" spc="270" sz="900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cap="all" spc="344" sz="11500">
                <a:solidFill>
                  <a:srgbClr val="FFFFFF"/>
                </a:solidFill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슬라이드 구분점 텍스트"/>
          <p:cNvSpPr txBox="1"/>
          <p:nvPr>
            <p:ph type="body" idx="1"/>
          </p:nvPr>
        </p:nvSpPr>
        <p:spPr>
          <a:xfrm>
            <a:off x="765833" y="3238708"/>
            <a:ext cx="22752764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317" name="프로젝트 개요 - 수행 일정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수행 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프로젝트 개요 - 유저플로우(로그인영역)"/>
          <p:cNvSpPr txBox="1"/>
          <p:nvPr>
            <p:ph type="title" idx="4294967295"/>
          </p:nvPr>
        </p:nvSpPr>
        <p:spPr>
          <a:xfrm>
            <a:off x="644625" y="633328"/>
            <a:ext cx="14378497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pc="237" sz="7919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4" sz="616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유저플로우-회원.png" descr="유저플로우-회워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터미널"/>
          <p:cNvSpPr/>
          <p:nvPr/>
        </p:nvSpPr>
        <p:spPr>
          <a:xfrm>
            <a:off x="14779342" y="1270901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4" name="Nav"/>
          <p:cNvSpPr txBox="1"/>
          <p:nvPr/>
        </p:nvSpPr>
        <p:spPr>
          <a:xfrm>
            <a:off x="15323720" y="1399103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25" name="선"/>
          <p:cNvSpPr/>
          <p:nvPr/>
        </p:nvSpPr>
        <p:spPr>
          <a:xfrm flipV="1">
            <a:off x="16000948" y="2553309"/>
            <a:ext cx="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터미널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7" name="Page"/>
          <p:cNvSpPr txBox="1"/>
          <p:nvPr/>
        </p:nvSpPr>
        <p:spPr>
          <a:xfrm>
            <a:off x="1811934" y="4830991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28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0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프로젝트 개요 - 유저플로우(회원영역)"/>
          <p:cNvSpPr txBox="1"/>
          <p:nvPr>
            <p:ph type="title" idx="4294967295"/>
          </p:nvPr>
        </p:nvSpPr>
        <p:spPr>
          <a:xfrm>
            <a:off x="438210" y="507252"/>
            <a:ext cx="14099692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pc="245" sz="819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91" sz="6370"/>
              <a:t>유저플로우(회원영역)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/>
          <p:nvPr>
            <p:ph type="title" idx="4294967295"/>
          </p:nvPr>
        </p:nvSpPr>
        <p:spPr>
          <a:xfrm>
            <a:off x="536267" y="286704"/>
            <a:ext cx="13303412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pc="242" sz="810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9" sz="6300"/>
              <a:t>회원영역(주요기능)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유저플로우-관리자.png" descr="유저플로우-관리자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0337" y="2184800"/>
            <a:ext cx="18993006" cy="1073329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4706514" y="6398895"/>
            <a:ext cx="3182798" cy="10988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2" name="선"/>
          <p:cNvSpPr/>
          <p:nvPr/>
        </p:nvSpPr>
        <p:spPr>
          <a:xfrm flipV="1">
            <a:off x="11627135" y="1954133"/>
            <a:ext cx="3471700" cy="156443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3" name="터미널"/>
          <p:cNvSpPr/>
          <p:nvPr/>
        </p:nvSpPr>
        <p:spPr>
          <a:xfrm>
            <a:off x="15936675" y="593964"/>
            <a:ext cx="2443210" cy="122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4" name="선"/>
          <p:cNvSpPr/>
          <p:nvPr/>
        </p:nvSpPr>
        <p:spPr>
          <a:xfrm flipV="1">
            <a:off x="14978040" y="2125688"/>
            <a:ext cx="1183506" cy="11835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선"/>
          <p:cNvSpPr/>
          <p:nvPr/>
        </p:nvSpPr>
        <p:spPr>
          <a:xfrm flipV="1">
            <a:off x="17615179" y="2360931"/>
            <a:ext cx="1" cy="164971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6" name="Page"/>
          <p:cNvSpPr txBox="1"/>
          <p:nvPr/>
        </p:nvSpPr>
        <p:spPr>
          <a:xfrm>
            <a:off x="16322302" y="722166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47" name="선"/>
          <p:cNvSpPr/>
          <p:nvPr/>
        </p:nvSpPr>
        <p:spPr>
          <a:xfrm flipH="1" flipV="1">
            <a:off x="19164275" y="2447777"/>
            <a:ext cx="1867275" cy="682689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8" name="터미널"/>
          <p:cNvSpPr/>
          <p:nvPr/>
        </p:nvSpPr>
        <p:spPr>
          <a:xfrm>
            <a:off x="879981" y="7150729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9" name="Nav"/>
          <p:cNvSpPr txBox="1"/>
          <p:nvPr/>
        </p:nvSpPr>
        <p:spPr>
          <a:xfrm>
            <a:off x="1424359" y="7278931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50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4209901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pc="234" sz="783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2" sz="6090"/>
              <a:t>유저플로우(관리자영역)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프로젝트 개요 - 관리자영역(주요기능)"/>
          <p:cNvSpPr txBox="1"/>
          <p:nvPr>
            <p:ph type="title" idx="4294967295"/>
          </p:nvPr>
        </p:nvSpPr>
        <p:spPr>
          <a:xfrm>
            <a:off x="512663" y="239623"/>
            <a:ext cx="13484424" cy="1649711"/>
          </a:xfrm>
          <a:prstGeom prst="rect">
            <a:avLst/>
          </a:prstGeom>
        </p:spPr>
        <p:txBody>
          <a:bodyPr/>
          <a:lstStyle/>
          <a:p>
            <a:pPr algn="l" defTabSz="508254">
              <a:defRPr spc="234" sz="783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2" sz="6090"/>
              <a:t>관리자영역(주요기능)</a:t>
            </a:r>
          </a:p>
        </p:txBody>
      </p:sp>
      <p:pic>
        <p:nvPicPr>
          <p:cNvPr id="353" name="스크린샷 2024-10-14 오후 7.25.29.png" descr="스크린샷 2024-10-14 오후 7.25.2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827" y="1777831"/>
            <a:ext cx="23244345" cy="1157443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모서리가 둥근 직사각형"/>
          <p:cNvSpPr/>
          <p:nvPr/>
        </p:nvSpPr>
        <p:spPr>
          <a:xfrm>
            <a:off x="5573345" y="3878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5" name="모서리가 둥근 직사각형"/>
          <p:cNvSpPr/>
          <p:nvPr/>
        </p:nvSpPr>
        <p:spPr>
          <a:xfrm>
            <a:off x="5573345" y="2199561"/>
            <a:ext cx="3363059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6" name="모서리가 둥근 직사각형"/>
          <p:cNvSpPr/>
          <p:nvPr/>
        </p:nvSpPr>
        <p:spPr>
          <a:xfrm>
            <a:off x="5573345" y="5556831"/>
            <a:ext cx="3363059" cy="1458435"/>
          </a:xfrm>
          <a:prstGeom prst="roundRect">
            <a:avLst>
              <a:gd name="adj" fmla="val 13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/>
          <p:nvPr>
            <p:ph type="body" idx="1"/>
          </p:nvPr>
        </p:nvSpPr>
        <p:spPr>
          <a:xfrm>
            <a:off x="1172728" y="4306631"/>
            <a:ext cx="2020712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 startAt="1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/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 =&gt; 유저 플로우 고려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공통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공통 UI</a:t>
            </a:r>
          </a:p>
        </p:txBody>
      </p:sp>
      <p:pic>
        <p:nvPicPr>
          <p:cNvPr id="363" name="SignIn.png" descr="SignI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SignUpPageFix.png" descr="SignUpPageFix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67" name="ExpenseManagementPage.png" descr="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ExpenseManagementUpdatePage.png" descr="ExpenseManagementUpdat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roup 569.png" descr="Group 56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3164" y="1058740"/>
            <a:ext cx="9123756" cy="707329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72" name="ProductPurchasePage.png" descr="ProductPurchas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0271" y="5747108"/>
            <a:ext cx="5620359" cy="679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roductsPage.png" descr="Products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028" y="3238708"/>
            <a:ext cx="10384175" cy="8702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/>
          <p:nvPr>
            <p:ph type="body" sz="quarter" idx="1"/>
          </p:nvPr>
        </p:nvSpPr>
        <p:spPr>
          <a:xfrm>
            <a:off x="3621829" y="6354296"/>
            <a:ext cx="7039127" cy="3831606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/>
          <p:nvPr>
            <p:ph type="title"/>
          </p:nvPr>
        </p:nvSpPr>
        <p:spPr>
          <a:xfrm>
            <a:off x="2371368" y="3925031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pc="205" sz="6840"/>
            </a:lvl1pPr>
          </a:lstStyle>
          <a:p>
            <a:pPr/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75386" y="3925031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cap="all" spc="207" sz="6929"/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944900" y="6398913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roup 778.png" descr="Group 77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542" y="1289799"/>
            <a:ext cx="7855233" cy="659460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77" name="ProductPurchasePage.png" descr="ProductPurchas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46555" y="6262649"/>
            <a:ext cx="5661315" cy="618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UserMyPage123.png" descr="UserMyPage123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847" y="3238708"/>
            <a:ext cx="10736723" cy="888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81" name="UserMyProductsPage.png" descr="UserMyProducts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1421" y="1145515"/>
            <a:ext cx="8094992" cy="659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UserMyProductsDetailPage.png" descr="UserMyProducts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67179" y="5825373"/>
            <a:ext cx="7507616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UserMyPage.png" descr="UserMy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037" y="3163251"/>
            <a:ext cx="9716965" cy="91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86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CustomerServiceAddPage.png" descr="CustomerServiceAd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CustomerServiceDetailPage.png" descr="CustomerServiceDetail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91" name="AdminMainPage.png" descr="AdminMain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94" name="SalesDashboardDetailPage.png" descr="SalesDashboardDetailPage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alesDashboardPage.png" descr="SalesDashboar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102" y="3082851"/>
            <a:ext cx="10958973" cy="926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98" name="AddProductPage2.png" descr="AddProductPage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0917" y="6640331"/>
            <a:ext cx="8988970" cy="59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AddProductPage.png" descr="AddProduct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57203" y="1011530"/>
            <a:ext cx="9016399" cy="560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roductManagementPage.png" descr="ProductManagement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9960" y="2925515"/>
            <a:ext cx="12189614" cy="9574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403" name="UserExpenseManagementPage.png" descr="User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5959" y="1072604"/>
            <a:ext cx="13969118" cy="114111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모서리가 둥근 직사각형"/>
          <p:cNvSpPr/>
          <p:nvPr/>
        </p:nvSpPr>
        <p:spPr>
          <a:xfrm>
            <a:off x="9747719" y="2360484"/>
            <a:ext cx="10660111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05" name="선"/>
          <p:cNvSpPr/>
          <p:nvPr/>
        </p:nvSpPr>
        <p:spPr>
          <a:xfrm flipH="1">
            <a:off x="5305700" y="3410878"/>
            <a:ext cx="4136290" cy="1568284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406" name="상품 관련…"/>
          <p:cNvSpPr txBox="1"/>
          <p:nvPr/>
        </p:nvSpPr>
        <p:spPr>
          <a:xfrm>
            <a:off x="1293411" y="4075666"/>
            <a:ext cx="3758168" cy="21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상품 관련</a:t>
            </a:r>
          </a:p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주요 데이터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409" name="PaymentMethodManagementPage.png" descr="PaymentMethod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5437" y="2915632"/>
            <a:ext cx="11483787" cy="959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UserExpenseCategoryPage.png" descr="UserExpenseCategory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413" y="2882051"/>
            <a:ext cx="11483787" cy="966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413" name="MemberManagementPage.png" descr="Member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226" y="2916807"/>
            <a:ext cx="1161548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MemberDetailPage.png" descr="Member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8279" y="2916807"/>
            <a:ext cx="11111899" cy="959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관리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관리자 UI</a:t>
            </a:r>
          </a:p>
        </p:txBody>
      </p:sp>
      <p:pic>
        <p:nvPicPr>
          <p:cNvPr id="417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CustomerServiceDetailPage.png" descr="CustomerService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CustomerServiceAddPage.png" descr="CustomerServiceAdd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33" name="팀원 구성 및 역할 분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/>
            <a:r>
              <a:t>- BACK-END 통합</a:t>
            </a:r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/>
            <a:r>
              <a:t>- DBA</a:t>
            </a:r>
          </a:p>
        </p:txBody>
      </p:sp>
      <p:pic>
        <p:nvPicPr>
          <p:cNvPr id="236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22" name="프로젝트 개요 - 데이터 모델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 모델링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프로젝트 개요 - 개발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개발 도구</a:t>
            </a:r>
          </a:p>
        </p:txBody>
      </p:sp>
      <p:pic>
        <p:nvPicPr>
          <p:cNvPr id="425" name="free-icon-css-3-5968242.png" descr="free-icon-css-3-596824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2473" y="5089250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free-icon-html-5-5968267.png" descr="free-icon-html-5-5968267.png"/>
          <p:cNvPicPr>
            <a:picLocks noChangeAspect="0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17121" y="5089250"/>
            <a:ext cx="2831931" cy="254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ngwing.com.png" descr="pngwing.co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7417" y="5040993"/>
            <a:ext cx="1943455" cy="2642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free-icon-java-226777.png" descr="free-icon-java-22677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26677" y="4813973"/>
            <a:ext cx="2969668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FrontEnd"/>
          <p:cNvSpPr txBox="1"/>
          <p:nvPr/>
        </p:nvSpPr>
        <p:spPr>
          <a:xfrm>
            <a:off x="2464291" y="367690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FrontEnd</a:t>
            </a:r>
          </a:p>
        </p:txBody>
      </p:sp>
      <p:sp>
        <p:nvSpPr>
          <p:cNvPr id="430" name="BackEnd"/>
          <p:cNvSpPr txBox="1"/>
          <p:nvPr/>
        </p:nvSpPr>
        <p:spPr>
          <a:xfrm>
            <a:off x="11995535" y="3676905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BackEnd</a:t>
            </a:r>
          </a:p>
        </p:txBody>
      </p:sp>
      <p:sp>
        <p:nvSpPr>
          <p:cNvPr id="431" name="DataBase"/>
          <p:cNvSpPr txBox="1"/>
          <p:nvPr/>
        </p:nvSpPr>
        <p:spPr>
          <a:xfrm>
            <a:off x="18744032" y="2619152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432" name="Dev Tools"/>
          <p:cNvSpPr txBox="1"/>
          <p:nvPr/>
        </p:nvSpPr>
        <p:spPr>
          <a:xfrm>
            <a:off x="18181084" y="773453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 Tools</a:t>
            </a:r>
          </a:p>
        </p:txBody>
      </p:sp>
      <p:pic>
        <p:nvPicPr>
          <p:cNvPr id="433" name="pngegg.png" descr="pngegg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05413" y="2701603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UI Design"/>
          <p:cNvSpPr txBox="1"/>
          <p:nvPr/>
        </p:nvSpPr>
        <p:spPr>
          <a:xfrm>
            <a:off x="7647942" y="7960021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UI Design</a:t>
            </a:r>
          </a:p>
        </p:txBody>
      </p:sp>
      <p:pic>
        <p:nvPicPr>
          <p:cNvPr id="435" name="pngegg (1).png" descr="pngegg (1)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46724" y="9271222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ngwing.com (1).png" descr="pngwing.com (1)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64335" y="9043622"/>
            <a:ext cx="2781928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547417" y="9059377"/>
            <a:ext cx="2157590" cy="261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40" name="프로젝트 수행 절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절차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43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46" name="프로젝트 자체 평가 의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자체 평가 의견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hank YOU for watch"/>
          <p:cNvSpPr txBox="1"/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pc="306" sz="10230" u="sng"/>
            </a:pPr>
          </a:p>
          <a:p>
            <a:pPr defTabSz="543305">
              <a:lnSpc>
                <a:spcPct val="100000"/>
              </a:lnSpc>
              <a:defRPr spc="306" sz="10230" u="sng"/>
            </a:pPr>
            <a:r>
              <a:t>Thank YOU for watch</a:t>
            </a:r>
          </a:p>
        </p:txBody>
      </p:sp>
      <p:sp>
        <p:nvSpPr>
          <p:cNvPr id="449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cap="all" spc="330" sz="11000">
                <a:solidFill>
                  <a:srgbClr val="FFFFFF"/>
                </a:solidFill>
              </a:defRPr>
            </a:lvl1pPr>
          </a:lstStyle>
          <a:p>
            <a:pPr/>
            <a:r>
              <a:t>“Q&amp;A”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- 공통 UI, 인증 시스템 설계…"/>
          <p:cNvSpPr txBox="1"/>
          <p:nvPr>
            <p:ph type="body" sz="quarter" idx="1"/>
          </p:nvPr>
        </p:nvSpPr>
        <p:spPr>
          <a:xfrm>
            <a:off x="1367017" y="5439140"/>
            <a:ext cx="6970570" cy="65481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-</a:t>
            </a:r>
            <a:r>
              <a:rPr spc="45" sz="4500"/>
              <a:t> 공통 UI, 인증 시스템 설계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관리자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관리, 판매 카드 현황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사용자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종류</a:t>
            </a:r>
          </a:p>
        </p:txBody>
      </p:sp>
      <p:sp>
        <p:nvSpPr>
          <p:cNvPr id="241" name="담당 기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담당 기능</a:t>
            </a:r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t>-</a:t>
            </a:r>
            <a:r>
              <a:rPr spc="45" sz="4500"/>
              <a:t> 디렉터리 구조 설계</a:t>
            </a:r>
            <a:endParaRPr spc="45" sz="4500"/>
          </a:p>
          <a:p>
            <a:pPr>
              <a:lnSpc>
                <a:spcPct val="100000"/>
              </a:lnSpc>
            </a:pPr>
            <a:r>
              <a:rPr spc="45" sz="4500"/>
              <a:t>- 관리자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회원, 가계부 관리</a:t>
            </a:r>
          </a:p>
          <a:p>
            <a:pPr>
              <a:lnSpc>
                <a:spcPct val="100000"/>
              </a:lnSpc>
            </a:pPr>
            <a:r>
              <a:rPr spc="45" sz="4500"/>
              <a:t>- 사용자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마이페이지, 가계부</a:t>
            </a:r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4263">
              <a:lnSpc>
                <a:spcPct val="100000"/>
              </a:lnSpc>
              <a:spcBef>
                <a:spcPts val="4000"/>
              </a:spcBef>
              <a:defRPr spc="42" sz="4230"/>
            </a:pPr>
            <a:r>
              <a:t>- DB 설계 및 ERD 제작</a:t>
            </a:r>
          </a:p>
          <a:p>
            <a:pPr defTabSz="334263">
              <a:lnSpc>
                <a:spcPct val="100000"/>
              </a:lnSpc>
              <a:spcBef>
                <a:spcPts val="4000"/>
              </a:spcBef>
              <a:defRPr spc="47" sz="4700"/>
            </a:pPr>
            <a:r>
              <a:rPr spc="42" sz="4230"/>
              <a:t>- 관리자</a:t>
            </a:r>
            <a:endParaRPr spc="42" sz="4230"/>
          </a:p>
          <a:p>
            <a:pPr lvl="1" indent="429768" defTabSz="334263">
              <a:lnSpc>
                <a:spcPct val="100000"/>
              </a:lnSpc>
              <a:spcBef>
                <a:spcPts val="4000"/>
              </a:spcBef>
              <a:defRPr spc="47" sz="4700"/>
            </a:pPr>
            <a:r>
              <a:rPr spc="42" sz="4230"/>
              <a:t>- 카테고리, 결제수단, 게시판 관리</a:t>
            </a:r>
            <a:endParaRPr spc="42" sz="4230"/>
          </a:p>
          <a:p>
            <a:pPr defTabSz="334263">
              <a:lnSpc>
                <a:spcPct val="100000"/>
              </a:lnSpc>
              <a:spcBef>
                <a:spcPts val="4000"/>
              </a:spcBef>
              <a:defRPr spc="47" sz="4700"/>
            </a:pPr>
            <a:r>
              <a:rPr spc="42" sz="4230"/>
              <a:t>- 사용자</a:t>
            </a:r>
            <a:endParaRPr spc="42" sz="4230"/>
          </a:p>
          <a:p>
            <a:pPr lvl="1" indent="429768" defTabSz="334263">
              <a:lnSpc>
                <a:spcPct val="100000"/>
              </a:lnSpc>
              <a:spcBef>
                <a:spcPts val="4000"/>
              </a:spcBef>
              <a:defRPr spc="47" sz="4700"/>
            </a:pPr>
            <a:r>
              <a:rPr spc="42" sz="4230"/>
              <a:t>- 게시판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/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b="0" spc="50" sz="5044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2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6" name="pngwing.com (1).png" descr="pngwing.com (1)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b="0" spc="47" sz="478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9" name="프로젝트 개요 - SUBJECT"/>
          <p:cNvSpPr txBox="1"/>
          <p:nvPr>
            <p:ph type="title"/>
          </p:nvPr>
        </p:nvSpPr>
        <p:spPr>
          <a:xfrm>
            <a:off x="796233" y="1030307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/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65" sz="6500">
                <a:latin typeface="+mn-lt"/>
                <a:ea typeface="+mn-ea"/>
                <a:cs typeface="+mn-cs"/>
                <a:sym typeface="Avenir Next Regular"/>
              </a:defRPr>
            </a:pPr>
            <a:r>
              <a:t> </a:t>
            </a:r>
            <a:r>
              <a:t>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b="0" spc="65" sz="6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pc="52" sz="5200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/>
          <p:nvPr>
            <p:ph type="title"/>
          </p:nvPr>
        </p:nvSpPr>
        <p:spPr>
          <a:xfrm>
            <a:off x="813928" y="1049555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/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pc="48" sz="4800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  <a:endParaRPr b="1">
              <a:latin typeface="+mn-lt"/>
              <a:ea typeface="+mn-ea"/>
              <a:cs typeface="+mn-cs"/>
              <a:sym typeface="Avenir Next Regular"/>
            </a:endParaRP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/>
          <p:nvPr>
            <p:ph type="title"/>
          </p:nvPr>
        </p:nvSpPr>
        <p:spPr>
          <a:xfrm>
            <a:off x="813928" y="1073602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- </a:t>
            </a:r>
            <a:r>
              <a:rPr spc="207" sz="6930"/>
              <a:t>why?</a:t>
            </a:r>
          </a:p>
        </p:txBody>
      </p:sp>
      <p:pic>
        <p:nvPicPr>
          <p:cNvPr id="29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b="0" spc="41" sz="4128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02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/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 invalidUrl="" action="" tgtFrame="" tooltip="" history="1" highlightClick="0" endSnd="0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벤치 마킹 사이트</a:t>
            </a:r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448760" y="2181365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4"/>
      <p:bldP build="whole" bldLvl="1" animBg="1" rev="0" advAuto="0" spid="309" grpId="3"/>
      <p:bldP build="whole" bldLvl="1" animBg="1" rev="0" advAuto="0" spid="310" grpId="6"/>
      <p:bldP build="whole" bldLvl="1" animBg="1" rev="0" advAuto="0" spid="309" grpId="5"/>
      <p:bldP build="whole" bldLvl="1" animBg="1" rev="0" advAuto="0" spid="308" grpId="2"/>
      <p:bldP build="whole" bldLvl="1" animBg="1" rev="0" advAuto="0" spid="311" grpId="7"/>
      <p:bldP build="whole" bldLvl="1" animBg="1" rev="0" advAuto="0" spid="312" grpId="8"/>
      <p:bldP build="whole" bldLvl="1" animBg="1" rev="0" advAuto="0" spid="313" grpId="9"/>
      <p:bldP build="whole" bldLvl="1" animBg="1" rev="0" advAuto="0" spid="314" grpId="10"/>
      <p:bldP build="whole" bldLvl="1" animBg="1" rev="0" advAuto="0" spid="30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